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sldIdLst>
    <p:sldId id="265" r:id="rId4"/>
    <p:sldId id="264" r:id="rId5"/>
    <p:sldId id="260" r:id="rId6"/>
    <p:sldId id="261" r:id="rId7"/>
    <p:sldId id="262" r:id="rId8"/>
    <p:sldId id="263" r:id="rId9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FDE1E-4910-468D-AD68-E945E54B3E26}" v="3" dt="2023-06-09T09:48:17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4656"/>
  </p:normalViewPr>
  <p:slideViewPr>
    <p:cSldViewPr snapToGrid="0">
      <p:cViewPr varScale="1">
        <p:scale>
          <a:sx n="48" d="100"/>
          <a:sy n="48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rage Voldstad - DBU Fyn" userId="cfbf3480-211f-4d76-9a7d-0f56bd7caead" providerId="ADAL" clId="{1E5FDE1E-4910-468D-AD68-E945E54B3E26}"/>
    <pc:docChg chg="undo custSel addSld modSld sldOrd">
      <pc:chgData name="Anna Drage Voldstad - DBU Fyn" userId="cfbf3480-211f-4d76-9a7d-0f56bd7caead" providerId="ADAL" clId="{1E5FDE1E-4910-468D-AD68-E945E54B3E26}" dt="2023-06-09T09:48:25.286" v="24" actId="1076"/>
      <pc:docMkLst>
        <pc:docMk/>
      </pc:docMkLst>
      <pc:sldChg chg="addSp delSp modSp new mod ord">
        <pc:chgData name="Anna Drage Voldstad - DBU Fyn" userId="cfbf3480-211f-4d76-9a7d-0f56bd7caead" providerId="ADAL" clId="{1E5FDE1E-4910-468D-AD68-E945E54B3E26}" dt="2023-06-09T09:47:53.702" v="17" actId="14100"/>
        <pc:sldMkLst>
          <pc:docMk/>
          <pc:sldMk cId="2830305071" sldId="264"/>
        </pc:sldMkLst>
        <pc:spChg chg="del">
          <ac:chgData name="Anna Drage Voldstad - DBU Fyn" userId="cfbf3480-211f-4d76-9a7d-0f56bd7caead" providerId="ADAL" clId="{1E5FDE1E-4910-468D-AD68-E945E54B3E26}" dt="2023-06-09T09:47:07.372" v="4" actId="478"/>
          <ac:spMkLst>
            <pc:docMk/>
            <pc:sldMk cId="2830305071" sldId="264"/>
            <ac:spMk id="2" creationId="{94C01310-AEAD-1E8C-A8CC-06ECFCE0FC5A}"/>
          </ac:spMkLst>
        </pc:spChg>
        <pc:spChg chg="del mod">
          <ac:chgData name="Anna Drage Voldstad - DBU Fyn" userId="cfbf3480-211f-4d76-9a7d-0f56bd7caead" providerId="ADAL" clId="{1E5FDE1E-4910-468D-AD68-E945E54B3E26}" dt="2023-06-09T09:47:07.372" v="4" actId="478"/>
          <ac:spMkLst>
            <pc:docMk/>
            <pc:sldMk cId="2830305071" sldId="264"/>
            <ac:spMk id="3" creationId="{02CB7747-1E62-1ADC-EA9B-5C331FC69CCD}"/>
          </ac:spMkLst>
        </pc:spChg>
        <pc:spChg chg="add mod">
          <ac:chgData name="Anna Drage Voldstad - DBU Fyn" userId="cfbf3480-211f-4d76-9a7d-0f56bd7caead" providerId="ADAL" clId="{1E5FDE1E-4910-468D-AD68-E945E54B3E26}" dt="2023-06-09T09:47:15.768" v="8" actId="164"/>
          <ac:spMkLst>
            <pc:docMk/>
            <pc:sldMk cId="2830305071" sldId="264"/>
            <ac:spMk id="5" creationId="{78CFAACD-7C3A-5171-C08F-FF814811E43E}"/>
          </ac:spMkLst>
        </pc:spChg>
        <pc:spChg chg="add mod">
          <ac:chgData name="Anna Drage Voldstad - DBU Fyn" userId="cfbf3480-211f-4d76-9a7d-0f56bd7caead" providerId="ADAL" clId="{1E5FDE1E-4910-468D-AD68-E945E54B3E26}" dt="2023-06-09T09:47:15.768" v="8" actId="164"/>
          <ac:spMkLst>
            <pc:docMk/>
            <pc:sldMk cId="2830305071" sldId="264"/>
            <ac:spMk id="6" creationId="{062ADBE7-9264-C4A3-4E42-589F07A259C1}"/>
          </ac:spMkLst>
        </pc:spChg>
        <pc:spChg chg="add mod">
          <ac:chgData name="Anna Drage Voldstad - DBU Fyn" userId="cfbf3480-211f-4d76-9a7d-0f56bd7caead" providerId="ADAL" clId="{1E5FDE1E-4910-468D-AD68-E945E54B3E26}" dt="2023-06-09T09:47:15.768" v="8" actId="164"/>
          <ac:spMkLst>
            <pc:docMk/>
            <pc:sldMk cId="2830305071" sldId="264"/>
            <ac:spMk id="7" creationId="{A934226A-0BA9-37CE-39A4-197674107F16}"/>
          </ac:spMkLst>
        </pc:spChg>
        <pc:spChg chg="add mod">
          <ac:chgData name="Anna Drage Voldstad - DBU Fyn" userId="cfbf3480-211f-4d76-9a7d-0f56bd7caead" providerId="ADAL" clId="{1E5FDE1E-4910-468D-AD68-E945E54B3E26}" dt="2023-06-09T09:47:53.702" v="17" actId="14100"/>
          <ac:spMkLst>
            <pc:docMk/>
            <pc:sldMk cId="2830305071" sldId="264"/>
            <ac:spMk id="8" creationId="{DCE0FE6B-5A01-23BE-A48E-44751FDDC7C0}"/>
          </ac:spMkLst>
        </pc:spChg>
        <pc:spChg chg="add mod">
          <ac:chgData name="Anna Drage Voldstad - DBU Fyn" userId="cfbf3480-211f-4d76-9a7d-0f56bd7caead" providerId="ADAL" clId="{1E5FDE1E-4910-468D-AD68-E945E54B3E26}" dt="2023-06-09T09:47:46.487" v="16" actId="255"/>
          <ac:spMkLst>
            <pc:docMk/>
            <pc:sldMk cId="2830305071" sldId="264"/>
            <ac:spMk id="9" creationId="{41E82244-DAF9-E706-5C07-97D1C0313D0A}"/>
          </ac:spMkLst>
        </pc:spChg>
        <pc:spChg chg="add mod">
          <ac:chgData name="Anna Drage Voldstad - DBU Fyn" userId="cfbf3480-211f-4d76-9a7d-0f56bd7caead" providerId="ADAL" clId="{1E5FDE1E-4910-468D-AD68-E945E54B3E26}" dt="2023-06-09T09:47:46.487" v="16" actId="255"/>
          <ac:spMkLst>
            <pc:docMk/>
            <pc:sldMk cId="2830305071" sldId="264"/>
            <ac:spMk id="11" creationId="{EF20A3D5-8748-6E2E-05EB-36FA5978B694}"/>
          </ac:spMkLst>
        </pc:spChg>
        <pc:spChg chg="add mod">
          <ac:chgData name="Anna Drage Voldstad - DBU Fyn" userId="cfbf3480-211f-4d76-9a7d-0f56bd7caead" providerId="ADAL" clId="{1E5FDE1E-4910-468D-AD68-E945E54B3E26}" dt="2023-06-09T09:47:46.487" v="16" actId="255"/>
          <ac:spMkLst>
            <pc:docMk/>
            <pc:sldMk cId="2830305071" sldId="264"/>
            <ac:spMk id="13" creationId="{F51E0CD8-A124-0E5A-9C95-956143569732}"/>
          </ac:spMkLst>
        </pc:spChg>
        <pc:spChg chg="add mod">
          <ac:chgData name="Anna Drage Voldstad - DBU Fyn" userId="cfbf3480-211f-4d76-9a7d-0f56bd7caead" providerId="ADAL" clId="{1E5FDE1E-4910-468D-AD68-E945E54B3E26}" dt="2023-06-09T09:47:46.487" v="16" actId="255"/>
          <ac:spMkLst>
            <pc:docMk/>
            <pc:sldMk cId="2830305071" sldId="264"/>
            <ac:spMk id="14" creationId="{0DA46867-9CA2-7ABB-323E-DE9A356BB468}"/>
          </ac:spMkLst>
        </pc:spChg>
        <pc:grpChg chg="add mod">
          <ac:chgData name="Anna Drage Voldstad - DBU Fyn" userId="cfbf3480-211f-4d76-9a7d-0f56bd7caead" providerId="ADAL" clId="{1E5FDE1E-4910-468D-AD68-E945E54B3E26}" dt="2023-06-09T09:47:35.425" v="15" actId="14100"/>
          <ac:grpSpMkLst>
            <pc:docMk/>
            <pc:sldMk cId="2830305071" sldId="264"/>
            <ac:grpSpMk id="17" creationId="{3DFAF542-19EB-C17F-5BC2-2F4BCD7992A5}"/>
          </ac:grpSpMkLst>
        </pc:grpChg>
        <pc:picChg chg="add mod">
          <ac:chgData name="Anna Drage Voldstad - DBU Fyn" userId="cfbf3480-211f-4d76-9a7d-0f56bd7caead" providerId="ADAL" clId="{1E5FDE1E-4910-468D-AD68-E945E54B3E26}" dt="2023-06-09T09:47:15.768" v="8" actId="164"/>
          <ac:picMkLst>
            <pc:docMk/>
            <pc:sldMk cId="2830305071" sldId="264"/>
            <ac:picMk id="4" creationId="{2CEEA7C2-9ED8-23B1-A6BB-B377469FB280}"/>
          </ac:picMkLst>
        </pc:picChg>
        <pc:cxnChg chg="add mod">
          <ac:chgData name="Anna Drage Voldstad - DBU Fyn" userId="cfbf3480-211f-4d76-9a7d-0f56bd7caead" providerId="ADAL" clId="{1E5FDE1E-4910-468D-AD68-E945E54B3E26}" dt="2023-06-09T09:47:15.768" v="8" actId="164"/>
          <ac:cxnSpMkLst>
            <pc:docMk/>
            <pc:sldMk cId="2830305071" sldId="264"/>
            <ac:cxnSpMk id="10" creationId="{BC7851F2-2706-1A88-1EDD-5A51F2973F13}"/>
          </ac:cxnSpMkLst>
        </pc:cxnChg>
        <pc:cxnChg chg="add mod">
          <ac:chgData name="Anna Drage Voldstad - DBU Fyn" userId="cfbf3480-211f-4d76-9a7d-0f56bd7caead" providerId="ADAL" clId="{1E5FDE1E-4910-468D-AD68-E945E54B3E26}" dt="2023-06-09T09:47:15.768" v="8" actId="164"/>
          <ac:cxnSpMkLst>
            <pc:docMk/>
            <pc:sldMk cId="2830305071" sldId="264"/>
            <ac:cxnSpMk id="12" creationId="{ADF0816A-5044-1C5E-B4B1-062211AEAFC5}"/>
          </ac:cxnSpMkLst>
        </pc:cxnChg>
      </pc:sldChg>
      <pc:sldChg chg="addSp delSp modSp new mod ord">
        <pc:chgData name="Anna Drage Voldstad - DBU Fyn" userId="cfbf3480-211f-4d76-9a7d-0f56bd7caead" providerId="ADAL" clId="{1E5FDE1E-4910-468D-AD68-E945E54B3E26}" dt="2023-06-09T09:48:25.286" v="24" actId="1076"/>
        <pc:sldMkLst>
          <pc:docMk/>
          <pc:sldMk cId="3326466266" sldId="265"/>
        </pc:sldMkLst>
        <pc:spChg chg="del">
          <ac:chgData name="Anna Drage Voldstad - DBU Fyn" userId="cfbf3480-211f-4d76-9a7d-0f56bd7caead" providerId="ADAL" clId="{1E5FDE1E-4910-468D-AD68-E945E54B3E26}" dt="2023-06-09T09:48:17.074" v="21" actId="478"/>
          <ac:spMkLst>
            <pc:docMk/>
            <pc:sldMk cId="3326466266" sldId="265"/>
            <ac:spMk id="2" creationId="{83989C2D-402B-487F-0CEE-1BD48FE57361}"/>
          </ac:spMkLst>
        </pc:spChg>
        <pc:spChg chg="del">
          <ac:chgData name="Anna Drage Voldstad - DBU Fyn" userId="cfbf3480-211f-4d76-9a7d-0f56bd7caead" providerId="ADAL" clId="{1E5FDE1E-4910-468D-AD68-E945E54B3E26}" dt="2023-06-09T09:48:17.074" v="21" actId="478"/>
          <ac:spMkLst>
            <pc:docMk/>
            <pc:sldMk cId="3326466266" sldId="265"/>
            <ac:spMk id="3" creationId="{F4B7064D-F7EB-7A4A-6B78-9235D1C9E233}"/>
          </ac:spMkLst>
        </pc:spChg>
        <pc:spChg chg="add mod">
          <ac:chgData name="Anna Drage Voldstad - DBU Fyn" userId="cfbf3480-211f-4d76-9a7d-0f56bd7caead" providerId="ADAL" clId="{1E5FDE1E-4910-468D-AD68-E945E54B3E26}" dt="2023-06-09T09:48:25.286" v="24" actId="1076"/>
          <ac:spMkLst>
            <pc:docMk/>
            <pc:sldMk cId="3326466266" sldId="265"/>
            <ac:spMk id="4" creationId="{2E13922B-5640-8758-2297-B544AB6D5C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6752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60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8245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744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4614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49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35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516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8435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928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84715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her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277A76-E3F6-ABCC-5D09-5BF33D5CB93B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487560" y="1974853"/>
            <a:ext cx="5514976" cy="5683247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klub</a:t>
            </a:r>
            <a:r>
              <a:rPr lang="en-GB" dirty="0"/>
              <a:t> logo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C16E-9E30-EC46-B4A5-E2958EBF9259}" type="datetimeFigureOut">
              <a:rPr lang="en-DK" smtClean="0"/>
              <a:t>06/09/2023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CDCE-6BD3-1A45-8265-4C28694938F1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6638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E13922B-5640-8758-2297-B544AB6D5C35}"/>
              </a:ext>
            </a:extLst>
          </p:cNvPr>
          <p:cNvSpPr txBox="1"/>
          <p:nvPr/>
        </p:nvSpPr>
        <p:spPr>
          <a:xfrm>
            <a:off x="1596887" y="1638300"/>
            <a:ext cx="1096617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Guide til brug af skabelon 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Vælg en af nedenstående slides </a:t>
            </a:r>
          </a:p>
          <a:p>
            <a:endParaRPr lang="da-DK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Indsæt dit eget foto </a:t>
            </a:r>
          </a:p>
          <a:p>
            <a:endParaRPr lang="da-DK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Indsæt evt. klublogo </a:t>
            </a:r>
          </a:p>
          <a:p>
            <a:endParaRPr lang="da-DK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/>
              <a:t>For at gemme designet som et billede, klikker man på ”Filer” </a:t>
            </a:r>
            <a:r>
              <a:rPr lang="da-DK" sz="3600" dirty="0">
                <a:sym typeface="Wingdings" panose="05000000000000000000" pitchFamily="2" charset="2"/>
              </a:rPr>
              <a:t> ”Gem en kopi” eller ”Gem som”  under titlen på dokumentet vælges ”PNG”  vælg placering af dokument, og klik på ”Gem”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>
                <a:sym typeface="Wingdings" panose="05000000000000000000" pitchFamily="2" charset="2"/>
              </a:rPr>
              <a:t>Eksempel for at gemme er indsat på næste slide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2646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3DFAF542-19EB-C17F-5BC2-2F4BCD7992A5}"/>
              </a:ext>
            </a:extLst>
          </p:cNvPr>
          <p:cNvGrpSpPr/>
          <p:nvPr/>
        </p:nvGrpSpPr>
        <p:grpSpPr>
          <a:xfrm>
            <a:off x="0" y="2171700"/>
            <a:ext cx="15796832" cy="10572749"/>
            <a:chOff x="4028307" y="-3086100"/>
            <a:chExt cx="27618126" cy="17564099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2CEEA7C2-9ED8-23B1-A6BB-B377469F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2655" y="-3086100"/>
              <a:ext cx="23038063" cy="17564099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8CFAACD-7C3A-5171-C08F-FF814811E43E}"/>
                </a:ext>
              </a:extLst>
            </p:cNvPr>
            <p:cNvSpPr/>
            <p:nvPr/>
          </p:nvSpPr>
          <p:spPr>
            <a:xfrm>
              <a:off x="4306529" y="2241755"/>
              <a:ext cx="4011561" cy="14453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062ADBE7-9264-C4A3-4E42-589F07A259C1}"/>
                </a:ext>
              </a:extLst>
            </p:cNvPr>
            <p:cNvSpPr/>
            <p:nvPr/>
          </p:nvSpPr>
          <p:spPr>
            <a:xfrm>
              <a:off x="8116529" y="6015754"/>
              <a:ext cx="4011561" cy="14453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934226A-0BA9-37CE-39A4-197674107F16}"/>
                </a:ext>
              </a:extLst>
            </p:cNvPr>
            <p:cNvSpPr/>
            <p:nvPr/>
          </p:nvSpPr>
          <p:spPr>
            <a:xfrm>
              <a:off x="23679157" y="0"/>
              <a:ext cx="4011561" cy="14453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DCE0FE6B-5A01-23BE-A48E-44751FDDC7C0}"/>
                </a:ext>
              </a:extLst>
            </p:cNvPr>
            <p:cNvSpPr txBox="1"/>
            <p:nvPr/>
          </p:nvSpPr>
          <p:spPr>
            <a:xfrm>
              <a:off x="4028307" y="1887813"/>
              <a:ext cx="1032478" cy="66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>
                  <a:solidFill>
                    <a:srgbClr val="FF0000"/>
                  </a:solidFill>
                </a:rPr>
                <a:t>1. </a:t>
              </a:r>
              <a:endParaRPr lang="da-DK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41E82244-DAF9-E706-5C07-97D1C0313D0A}"/>
                </a:ext>
              </a:extLst>
            </p:cNvPr>
            <p:cNvSpPr txBox="1"/>
            <p:nvPr/>
          </p:nvSpPr>
          <p:spPr>
            <a:xfrm>
              <a:off x="13055668" y="103276"/>
              <a:ext cx="3488454" cy="66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>
                  <a:solidFill>
                    <a:srgbClr val="FF0000"/>
                  </a:solidFill>
                </a:rPr>
                <a:t>2. Vælg PNG  </a:t>
              </a:r>
              <a:endParaRPr lang="da-DK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Lige pilforbindelse 9">
              <a:extLst>
                <a:ext uri="{FF2B5EF4-FFF2-40B4-BE49-F238E27FC236}">
                  <a16:creationId xmlns:a16="http://schemas.microsoft.com/office/drawing/2014/main" id="{BC7851F2-2706-1A88-1EDD-5A51F2973F13}"/>
                </a:ext>
              </a:extLst>
            </p:cNvPr>
            <p:cNvCxnSpPr>
              <a:cxnSpLocks/>
            </p:cNvCxnSpPr>
            <p:nvPr/>
          </p:nvCxnSpPr>
          <p:spPr>
            <a:xfrm>
              <a:off x="13055668" y="811162"/>
              <a:ext cx="274358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EF20A3D5-8748-6E2E-05EB-36FA5978B694}"/>
                </a:ext>
              </a:extLst>
            </p:cNvPr>
            <p:cNvSpPr txBox="1"/>
            <p:nvPr/>
          </p:nvSpPr>
          <p:spPr>
            <a:xfrm>
              <a:off x="13055668" y="8396786"/>
              <a:ext cx="3488454" cy="66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>
                  <a:solidFill>
                    <a:srgbClr val="FF0000"/>
                  </a:solidFill>
                </a:rPr>
                <a:t>3. Vælg PNG  </a:t>
              </a:r>
              <a:endParaRPr lang="da-DK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ADF0816A-5044-1C5E-B4B1-062211AEAFC5}"/>
                </a:ext>
              </a:extLst>
            </p:cNvPr>
            <p:cNvCxnSpPr>
              <a:cxnSpLocks/>
            </p:cNvCxnSpPr>
            <p:nvPr/>
          </p:nvCxnSpPr>
          <p:spPr>
            <a:xfrm>
              <a:off x="13055668" y="9104672"/>
              <a:ext cx="274358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F51E0CD8-A124-0E5A-9C95-956143569732}"/>
                </a:ext>
              </a:extLst>
            </p:cNvPr>
            <p:cNvSpPr txBox="1"/>
            <p:nvPr/>
          </p:nvSpPr>
          <p:spPr>
            <a:xfrm>
              <a:off x="7764722" y="7461095"/>
              <a:ext cx="6662735" cy="66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>
                  <a:solidFill>
                    <a:srgbClr val="FF0000"/>
                  </a:solidFill>
                </a:rPr>
                <a:t>4. Vælg hvor det skal gemmes </a:t>
              </a:r>
              <a:endParaRPr lang="da-DK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0DA46867-9CA2-7ABB-323E-DE9A356BB468}"/>
                </a:ext>
              </a:extLst>
            </p:cNvPr>
            <p:cNvSpPr txBox="1"/>
            <p:nvPr/>
          </p:nvSpPr>
          <p:spPr>
            <a:xfrm>
              <a:off x="24983698" y="1533869"/>
              <a:ext cx="6662735" cy="66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>
                  <a:solidFill>
                    <a:srgbClr val="FF0000"/>
                  </a:solidFill>
                </a:rPr>
                <a:t>5. Gem</a:t>
              </a:r>
              <a:endParaRPr lang="da-DK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30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9B2EA1F-6B99-4EE9-AD91-8699AC9C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81391" y="10806201"/>
            <a:ext cx="4929809" cy="2773017"/>
          </a:xfrm>
          <a:prstGeom prst="rect">
            <a:avLst/>
          </a:prstGeom>
        </p:spPr>
      </p:pic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E8E7113A-8E70-9FC8-23FD-B2111F3546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302296" y="11983452"/>
            <a:ext cx="1179095" cy="1150387"/>
          </a:xfrm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80FED2-F2D7-DB8C-9A3B-AC74587DF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8441" y="1"/>
            <a:ext cx="6334538" cy="3563178"/>
          </a:xfrm>
          <a:prstGeom prst="rect">
            <a:avLst/>
          </a:prstGeom>
        </p:spPr>
      </p:pic>
      <p:pic>
        <p:nvPicPr>
          <p:cNvPr id="14" name="Picture 13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991961C7-672A-7E9F-2527-D663D6F05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504" y="-1566313"/>
            <a:ext cx="12751828" cy="8440839"/>
          </a:xfrm>
          <a:prstGeom prst="rect">
            <a:avLst/>
          </a:prstGeom>
        </p:spPr>
      </p:pic>
      <p:sp>
        <p:nvSpPr>
          <p:cNvPr id="17" name="Picture Placeholder 30">
            <a:extLst>
              <a:ext uri="{FF2B5EF4-FFF2-40B4-BE49-F238E27FC236}">
                <a16:creationId xmlns:a16="http://schemas.microsoft.com/office/drawing/2014/main" id="{A8609EE4-8135-DBE5-BC44-0D7B2385E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804936"/>
            <a:ext cx="13716000" cy="6867828"/>
          </a:xfrm>
        </p:spPr>
      </p:sp>
      <p:pic>
        <p:nvPicPr>
          <p:cNvPr id="18" name="Picture 17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EC7240C6-162D-91C1-64ED-C7C39261A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17218" y="6927982"/>
            <a:ext cx="12751828" cy="84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9B2EA1F-6B99-4EE9-AD91-8699AC9C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81391" y="10806201"/>
            <a:ext cx="4929809" cy="2773017"/>
          </a:xfrm>
          <a:prstGeom prst="rect">
            <a:avLst/>
          </a:prstGeom>
        </p:spPr>
      </p:pic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E8E7113A-8E70-9FC8-23FD-B2111F3546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302296" y="11983452"/>
            <a:ext cx="1179095" cy="1150387"/>
          </a:xfrm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80FED2-F2D7-DB8C-9A3B-AC74587DF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8441" y="1"/>
            <a:ext cx="6334538" cy="3563178"/>
          </a:xfrm>
          <a:prstGeom prst="rect">
            <a:avLst/>
          </a:prstGeom>
        </p:spPr>
      </p:pic>
      <p:pic>
        <p:nvPicPr>
          <p:cNvPr id="14" name="Picture 13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991961C7-672A-7E9F-2527-D663D6F05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504" y="-1566313"/>
            <a:ext cx="12751828" cy="8440839"/>
          </a:xfrm>
          <a:prstGeom prst="rect">
            <a:avLst/>
          </a:prstGeom>
        </p:spPr>
      </p:pic>
      <p:pic>
        <p:nvPicPr>
          <p:cNvPr id="16" name="Picture 15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4D0C21A8-03A9-CE42-39AA-F6828ED80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17218" y="6927982"/>
            <a:ext cx="12751828" cy="8440839"/>
          </a:xfrm>
          <a:prstGeom prst="rect">
            <a:avLst/>
          </a:prstGeom>
        </p:spPr>
      </p:pic>
      <p:pic>
        <p:nvPicPr>
          <p:cNvPr id="4" name="Picture Placeholder 3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56CE750C-FE8A-8EA6-2229-4DF68EB2D0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13416" b="13416"/>
          <a:stretch>
            <a:fillRect/>
          </a:stretch>
        </p:blipFill>
        <p:spPr>
          <a:xfrm>
            <a:off x="0" y="3805238"/>
            <a:ext cx="13716000" cy="6867525"/>
          </a:xfrm>
        </p:spPr>
      </p:pic>
    </p:spTree>
    <p:extLst>
      <p:ext uri="{BB962C8B-B14F-4D97-AF65-F5344CB8AC3E}">
        <p14:creationId xmlns:p14="http://schemas.microsoft.com/office/powerpoint/2010/main" val="369873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9B2EA1F-6B99-4EE9-AD91-8699AC9C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81391" y="10806201"/>
            <a:ext cx="4929809" cy="2773017"/>
          </a:xfrm>
          <a:prstGeom prst="rect">
            <a:avLst/>
          </a:prstGeom>
        </p:spPr>
      </p:pic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E8E7113A-8E70-9FC8-23FD-B2111F3546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302296" y="11983452"/>
            <a:ext cx="1179095" cy="1150387"/>
          </a:xfrm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80FED2-F2D7-DB8C-9A3B-AC74587DF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8441" y="1"/>
            <a:ext cx="6334538" cy="3563178"/>
          </a:xfrm>
          <a:prstGeom prst="rect">
            <a:avLst/>
          </a:prstGeom>
        </p:spPr>
      </p:pic>
      <p:pic>
        <p:nvPicPr>
          <p:cNvPr id="14" name="Picture 13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991961C7-672A-7E9F-2527-D663D6F05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504" y="-1566313"/>
            <a:ext cx="12751828" cy="8440839"/>
          </a:xfrm>
          <a:prstGeom prst="rect">
            <a:avLst/>
          </a:prstGeom>
        </p:spPr>
      </p:pic>
      <p:pic>
        <p:nvPicPr>
          <p:cNvPr id="4" name="Picture Placeholder 3" descr="A person in a blue jacket standing in front of 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1A74B09D-AA3A-1710-C59A-B39766343C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12531" b="12531"/>
          <a:stretch>
            <a:fillRect/>
          </a:stretch>
        </p:blipFill>
        <p:spPr>
          <a:xfrm>
            <a:off x="0" y="3805238"/>
            <a:ext cx="13716000" cy="6867525"/>
          </a:xfrm>
        </p:spPr>
      </p:pic>
      <p:pic>
        <p:nvPicPr>
          <p:cNvPr id="18" name="Picture 17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EC7240C6-162D-91C1-64ED-C7C39261A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17218" y="6927982"/>
            <a:ext cx="12751828" cy="84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5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9B2EA1F-6B99-4EE9-AD91-8699AC9C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81391" y="10806201"/>
            <a:ext cx="4929809" cy="2773017"/>
          </a:xfrm>
          <a:prstGeom prst="rect">
            <a:avLst/>
          </a:prstGeom>
        </p:spPr>
      </p:pic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E8E7113A-8E70-9FC8-23FD-B2111F3546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302296" y="11983452"/>
            <a:ext cx="1179095" cy="1150387"/>
          </a:xfrm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80FED2-F2D7-DB8C-9A3B-AC74587DF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8441" y="1"/>
            <a:ext cx="6334538" cy="3563178"/>
          </a:xfrm>
          <a:prstGeom prst="rect">
            <a:avLst/>
          </a:prstGeom>
        </p:spPr>
      </p:pic>
      <p:pic>
        <p:nvPicPr>
          <p:cNvPr id="14" name="Picture 13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991961C7-672A-7E9F-2527-D663D6F05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504" y="-1566313"/>
            <a:ext cx="12751828" cy="8440839"/>
          </a:xfrm>
          <a:prstGeom prst="rect">
            <a:avLst/>
          </a:prstGeom>
        </p:spPr>
      </p:pic>
      <p:pic>
        <p:nvPicPr>
          <p:cNvPr id="4" name="Picture Placeholder 3" descr="A person giving a presentation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08193AFF-CA49-65AC-D387-512200D616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13386" b="13386"/>
          <a:stretch>
            <a:fillRect/>
          </a:stretch>
        </p:blipFill>
        <p:spPr>
          <a:xfrm>
            <a:off x="0" y="3805238"/>
            <a:ext cx="13716000" cy="6867525"/>
          </a:xfrm>
        </p:spPr>
      </p:pic>
      <p:pic>
        <p:nvPicPr>
          <p:cNvPr id="18" name="Picture 17" descr="A picture containing circle, symbol, font, graphics&#10;&#10;Description automatically generated">
            <a:extLst>
              <a:ext uri="{FF2B5EF4-FFF2-40B4-BE49-F238E27FC236}">
                <a16:creationId xmlns:a16="http://schemas.microsoft.com/office/drawing/2014/main" id="{EC7240C6-162D-91C1-64ED-C7C39261A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17218" y="6927982"/>
            <a:ext cx="12751828" cy="84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43B8A89493F0448C19E1FB206A5C72" ma:contentTypeVersion="21" ma:contentTypeDescription="Opret et nyt dokument." ma:contentTypeScope="" ma:versionID="da3698fb06313ae2ac9d6cde92362ee8">
  <xsd:schema xmlns:xsd="http://www.w3.org/2001/XMLSchema" xmlns:xs="http://www.w3.org/2001/XMLSchema" xmlns:p="http://schemas.microsoft.com/office/2006/metadata/properties" xmlns:ns2="83620b2b-afea-4207-97e9-a077f3027749" xmlns:ns3="64b50a9d-64ae-4fb7-b6f6-88450175a7f7" xmlns:ns4="f1b5748e-533e-41ad-b3d7-6faaa83d3585" targetNamespace="http://schemas.microsoft.com/office/2006/metadata/properties" ma:root="true" ma:fieldsID="77dd3be5eb9d895e34a0fe755afbdbca" ns2:_="" ns3:_="" ns4:_="">
    <xsd:import namespace="83620b2b-afea-4207-97e9-a077f3027749"/>
    <xsd:import namespace="64b50a9d-64ae-4fb7-b6f6-88450175a7f7"/>
    <xsd:import namespace="f1b5748e-533e-41ad-b3d7-6faaa83d35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0b2b-afea-4207-97e9-a077f3027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65f4492f-fb79-4ff7-84ed-df0ab84bd9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50a9d-64ae-4fb7-b6f6-88450175a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5748e-533e-41ad-b3d7-6faaa83d358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e7cfc8-7dd8-44f3-9487-38c425e7e81a}" ma:internalName="TaxCatchAll" ma:showField="CatchAllData" ma:web="64b50a9d-64ae-4fb7-b6f6-88450175a7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A0E62-D05B-4562-8F68-941BC2375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1F2F8-0B01-4980-9838-510CDB1AD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0b2b-afea-4207-97e9-a077f3027749"/>
    <ds:schemaRef ds:uri="64b50a9d-64ae-4fb7-b6f6-88450175a7f7"/>
    <ds:schemaRef ds:uri="f1b5748e-533e-41ad-b3d7-6faaa83d3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293</TotalTime>
  <Words>93</Words>
  <Application>Microsoft Office PowerPoint</Application>
  <PresentationFormat>Brugerdefineret</PresentationFormat>
  <Paragraphs>18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Friis</dc:creator>
  <cp:lastModifiedBy>Anna Drage Voldstad - DBU Fyn</cp:lastModifiedBy>
  <cp:revision>31</cp:revision>
  <dcterms:created xsi:type="dcterms:W3CDTF">2023-04-25T13:16:03Z</dcterms:created>
  <dcterms:modified xsi:type="dcterms:W3CDTF">2023-06-09T09:48:33Z</dcterms:modified>
</cp:coreProperties>
</file>